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52.png"/><Relationship Id="rId4" Type="http://schemas.openxmlformats.org/officeDocument/2006/relationships/image" Target="../media/image66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slide" Target="slide3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31.png"/><Relationship Id="rId10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887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0" y="3612426"/>
            <a:ext cx="8099458" cy="29906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316" cy="68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20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981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2" y="7232418"/>
            <a:ext cx="2024870" cy="2193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1"/>
            <a:ext cx="1881165" cy="29819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117" cy="893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06" cy="26995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88" cy="7790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515534"/>
            <a:ext cx="7626101" cy="18232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56" cy="1745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092" cy="1057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111" y="384334"/>
            <a:ext cx="4702343" cy="1365372"/>
          </a:xfrm>
          <a:prstGeom prst="rect">
            <a:avLst/>
          </a:prstGeom>
        </p:spPr>
      </p:pic>
      <p:pic>
        <p:nvPicPr>
          <p:cNvPr id="12" name="Object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9677" y="2770652"/>
            <a:ext cx="5623872" cy="2692348"/>
          </a:xfrm>
          <a:prstGeom prst="rect">
            <a:avLst/>
          </a:prstGeom>
        </p:spPr>
      </p:pic>
      <p:pic>
        <p:nvPicPr>
          <p:cNvPr id="16" name="Object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2382" y="2867611"/>
            <a:ext cx="3095548" cy="2252882"/>
          </a:xfrm>
          <a:prstGeom prst="rect">
            <a:avLst/>
          </a:prstGeom>
        </p:spPr>
      </p:pic>
      <p:pic>
        <p:nvPicPr>
          <p:cNvPr id="17" name="Object 1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9677" y="6966658"/>
            <a:ext cx="3903825" cy="18144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0" name="Object 20">
            <a:extLst>
              <a:ext uri="{FF2B5EF4-FFF2-40B4-BE49-F238E27FC236}">
                <a16:creationId xmlns:a16="http://schemas.microsoft.com/office/drawing/2014/main" id="{5209E6B1-6591-95A2-E60E-150CBBB5DF0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5410" y="5678870"/>
            <a:ext cx="10865787" cy="14065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52382" y="6952287"/>
            <a:ext cx="3724482" cy="937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433" cy="174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80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411783"/>
            <a:ext cx="13439976" cy="128156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8821" y="3615686"/>
            <a:ext cx="10258296" cy="6407805"/>
            <a:chOff x="7778821" y="3615686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8821" y="3615686"/>
              <a:ext cx="10258296" cy="640780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C11E1B-6A06-3B7D-1561-0C10BAD1B114}"/>
              </a:ext>
            </a:extLst>
          </p:cNvPr>
          <p:cNvSpPr txBox="1"/>
          <p:nvPr/>
        </p:nvSpPr>
        <p:spPr>
          <a:xfrm>
            <a:off x="2286000" y="9105900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733" y="320647"/>
            <a:ext cx="7088758" cy="11856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3097" y="1687258"/>
            <a:ext cx="4309575" cy="448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2220" y="1725353"/>
            <a:ext cx="3846587" cy="534820"/>
            <a:chOff x="232220" y="1725353"/>
            <a:chExt cx="3846587" cy="534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220" y="1725353"/>
              <a:ext cx="3846587" cy="534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20" y="2405703"/>
            <a:ext cx="6165079" cy="2002281"/>
            <a:chOff x="232220" y="2405703"/>
            <a:chExt cx="6165079" cy="20022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220" y="2405703"/>
              <a:ext cx="6165079" cy="20022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2515" y="2367609"/>
            <a:ext cx="8590230" cy="135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220" y="5514442"/>
            <a:ext cx="13534357" cy="2840713"/>
            <a:chOff x="232220" y="5514442"/>
            <a:chExt cx="13534357" cy="28407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220" y="5514442"/>
              <a:ext cx="13534357" cy="2840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20" y="5257862"/>
            <a:ext cx="6171429" cy="256580"/>
            <a:chOff x="232220" y="5257862"/>
            <a:chExt cx="6171429" cy="256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220" y="5257862"/>
              <a:ext cx="6171429" cy="2565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063" y="8372812"/>
            <a:ext cx="11315454" cy="946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62233" y="-150761"/>
            <a:ext cx="2043433" cy="1745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486" y="2283574"/>
            <a:ext cx="3603232" cy="5674249"/>
            <a:chOff x="1384486" y="2283574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2283574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6391" y="8135362"/>
            <a:ext cx="5661615" cy="13674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287" y="1568999"/>
            <a:ext cx="5601841" cy="826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4763" y="8135362"/>
            <a:ext cx="9164977" cy="1777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352565"/>
            <a:ext cx="7093027" cy="5580584"/>
            <a:chOff x="9142857" y="2352565"/>
            <a:chExt cx="7093027" cy="5580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352565"/>
              <a:ext cx="7093027" cy="55805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433" cy="1745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4970139" cy="10808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1568999"/>
            <a:ext cx="5601841" cy="8266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56" cy="1745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82" cy="1942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C4759EE-8251-E233-1BC6-2F4B1A5F2128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475" y="2635713"/>
            <a:ext cx="6246260" cy="826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6045" y="3608176"/>
            <a:ext cx="8167223" cy="4882957"/>
            <a:chOff x="376045" y="3608176"/>
            <a:chExt cx="8167223" cy="48829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45" y="3608176"/>
              <a:ext cx="8167223" cy="4882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6627" y="6003281"/>
            <a:ext cx="7987302" cy="95505"/>
            <a:chOff x="4856627" y="6003281"/>
            <a:chExt cx="7987302" cy="955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856627" y="6003281"/>
              <a:ext cx="7987302" cy="955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8719" y="2635713"/>
            <a:ext cx="5339936" cy="8837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57289" y="3876461"/>
            <a:ext cx="8748998" cy="4030124"/>
            <a:chOff x="9157289" y="3876461"/>
            <a:chExt cx="8748998" cy="4030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7289" y="3876461"/>
              <a:ext cx="8748998" cy="40301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192" y="-150761"/>
            <a:ext cx="2052956" cy="1745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5418092" cy="1057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5485" y="2278796"/>
            <a:ext cx="5323707" cy="807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76909" y="5095105"/>
            <a:ext cx="4787302" cy="95505"/>
            <a:chOff x="6176909" y="5095105"/>
            <a:chExt cx="4787302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176909" y="5095105"/>
              <a:ext cx="4787302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6898" y="3142485"/>
            <a:ext cx="4925380" cy="4160828"/>
            <a:chOff x="2206898" y="3142485"/>
            <a:chExt cx="4925380" cy="41608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6898" y="3142485"/>
              <a:ext cx="4925380" cy="4160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8843" y="3142485"/>
            <a:ext cx="5345148" cy="4224000"/>
            <a:chOff x="10008843" y="3142485"/>
            <a:chExt cx="5345148" cy="422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8843" y="3142485"/>
              <a:ext cx="5345148" cy="42240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3120" y="7828178"/>
            <a:ext cx="14813534" cy="19415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7675" y="2278796"/>
            <a:ext cx="5323707" cy="8075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56" cy="1745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3250844" cy="10903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56" cy="1745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292" cy="1942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28A302-2B27-AF8F-DA49-4A1AA9DA1F91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</Words>
  <Application>Microsoft Office PowerPoint</Application>
  <PresentationFormat>사용자 지정</PresentationFormat>
  <Paragraphs>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기윤</cp:lastModifiedBy>
  <cp:revision>3</cp:revision>
  <dcterms:created xsi:type="dcterms:W3CDTF">2022-07-10T13:36:52Z</dcterms:created>
  <dcterms:modified xsi:type="dcterms:W3CDTF">2022-07-10T11:23:50Z</dcterms:modified>
</cp:coreProperties>
</file>